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58" r:id="rId6"/>
    <p:sldId id="278" r:id="rId7"/>
    <p:sldId id="260" r:id="rId8"/>
    <p:sldId id="261" r:id="rId9"/>
    <p:sldId id="279" r:id="rId10"/>
    <p:sldId id="262" r:id="rId11"/>
    <p:sldId id="272" r:id="rId12"/>
    <p:sldId id="274" r:id="rId13"/>
    <p:sldId id="25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発話意図分類という役割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サイトからテキストデータを抽出できる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プロジェクト内容の条件 → </a:t>
            </a:r>
            <a:r>
              <a:rPr lang="en-US" altLang="ja-JP" dirty="0"/>
              <a:t>`</a:t>
            </a:r>
            <a:r>
              <a:rPr lang="ja-JP" altLang="en-US" dirty="0">
                <a:solidFill>
                  <a:srgbClr val="FF0000"/>
                </a:solidFill>
              </a:rPr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</a:t>
            </a:r>
            <a:r>
              <a:rPr lang="ja-JP" altLang="en-US" dirty="0"/>
              <a:t>もしくは </a:t>
            </a:r>
            <a:r>
              <a:rPr kumimoji="1" lang="ja-JP" altLang="en-US" dirty="0"/>
              <a:t>スマートスピーカー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現在、</a:t>
            </a:r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  <a:endParaRPr lang="en-US" altLang="ja-JP" dirty="0"/>
          </a:p>
          <a:p>
            <a:endParaRPr lang="ja-JP" altLang="en-US" dirty="0"/>
          </a:p>
          <a:p>
            <a:r>
              <a:rPr lang="en-US" altLang="ja-JP" dirty="0"/>
              <a:t>Julius</a:t>
            </a:r>
            <a:r>
              <a:rPr lang="ja-JP" altLang="en-US" dirty="0"/>
              <a:t>の辞書データの作成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主な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システムが完成後、それらを結合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287045" y="596189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4171240" y="106154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システム構成図</a:t>
            </a:r>
            <a:endParaRPr kumimoji="1" lang="ja-JP" altLang="en-US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</a:t>
            </a:r>
            <a:r>
              <a:rPr kumimoji="1" lang="ja-JP" altLang="en-US" sz="2800" b="1" dirty="0"/>
              <a:t>機械学習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スクレイピング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35735" y="4292592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返答内容を取得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306486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4203833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合成音声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E816A29-8844-4812-9971-C780BB765D9E}"/>
              </a:ext>
            </a:extLst>
          </p:cNvPr>
          <p:cNvSpPr txBox="1"/>
          <p:nvPr/>
        </p:nvSpPr>
        <p:spPr>
          <a:xfrm>
            <a:off x="7184358" y="840273"/>
            <a:ext cx="277846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メインシステム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495</Words>
  <Application>Microsoft Office PowerPoint</Application>
  <PresentationFormat>ワイド画面</PresentationFormat>
  <Paragraphs>113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機能の例</vt:lpstr>
      <vt:lpstr>PowerPoint プレゼンテーション</vt:lpstr>
      <vt:lpstr>システムの説明</vt:lpstr>
      <vt:lpstr>【音声認識】→ Julius </vt:lpstr>
      <vt:lpstr>記述文法音声認識とは？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本体：Raspberry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47</cp:revision>
  <dcterms:created xsi:type="dcterms:W3CDTF">2021-09-29T01:00:40Z</dcterms:created>
  <dcterms:modified xsi:type="dcterms:W3CDTF">2021-10-05T03:14:28Z</dcterms:modified>
</cp:coreProperties>
</file>